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61" r:id="rId2"/>
    <p:sldId id="257" r:id="rId3"/>
    <p:sldId id="256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00" d="100"/>
          <a:sy n="100" d="100"/>
        </p:scale>
        <p:origin x="-11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slide" Target="slides/slide6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D8594-4450-A543-A91A-1DD27754B6EA}" type="datetimeFigureOut">
              <a:rPr lang="en-US" smtClean="0"/>
              <a:t>8/17/09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E437-CBA4-D841-8064-4ED62637B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D8594-4450-A543-A91A-1DD27754B6EA}" type="datetimeFigureOut">
              <a:rPr lang="en-US" smtClean="0"/>
              <a:t>8/17/09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E437-CBA4-D841-8064-4ED62637B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D8594-4450-A543-A91A-1DD27754B6EA}" type="datetimeFigureOut">
              <a:rPr lang="en-US" smtClean="0"/>
              <a:t>8/17/09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E437-CBA4-D841-8064-4ED62637B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D8594-4450-A543-A91A-1DD27754B6EA}" type="datetimeFigureOut">
              <a:rPr lang="en-US" smtClean="0"/>
              <a:t>8/17/09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E437-CBA4-D841-8064-4ED62637B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D8594-4450-A543-A91A-1DD27754B6EA}" type="datetimeFigureOut">
              <a:rPr lang="en-US" smtClean="0"/>
              <a:t>8/17/09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E437-CBA4-D841-8064-4ED62637B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D8594-4450-A543-A91A-1DD27754B6EA}" type="datetimeFigureOut">
              <a:rPr lang="en-US" smtClean="0"/>
              <a:t>8/17/09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E437-CBA4-D841-8064-4ED62637B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D8594-4450-A543-A91A-1DD27754B6EA}" type="datetimeFigureOut">
              <a:rPr lang="en-US" smtClean="0"/>
              <a:t>8/17/09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E437-CBA4-D841-8064-4ED62637B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D8594-4450-A543-A91A-1DD27754B6EA}" type="datetimeFigureOut">
              <a:rPr lang="en-US" smtClean="0"/>
              <a:t>8/17/09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E437-CBA4-D841-8064-4ED62637B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D8594-4450-A543-A91A-1DD27754B6EA}" type="datetimeFigureOut">
              <a:rPr lang="en-US" smtClean="0"/>
              <a:t>8/17/09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E437-CBA4-D841-8064-4ED62637B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D8594-4450-A543-A91A-1DD27754B6EA}" type="datetimeFigureOut">
              <a:rPr lang="en-US" smtClean="0"/>
              <a:t>8/17/09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E437-CBA4-D841-8064-4ED62637B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D8594-4450-A543-A91A-1DD27754B6EA}" type="datetimeFigureOut">
              <a:rPr lang="en-US" smtClean="0"/>
              <a:t>8/17/09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E437-CBA4-D841-8064-4ED62637B9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D8594-4450-A543-A91A-1DD27754B6EA}" type="datetimeFigureOut">
              <a:rPr lang="en-US" smtClean="0"/>
              <a:t>8/17/09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CE437-CBA4-D841-8064-4ED62637B92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mirrors.creativecommons.org/getcreative/" TargetMode="External"/><Relationship Id="rId3" Type="http://schemas.openxmlformats.org/officeDocument/2006/relationships/hyperlink" Target="http://mirrors.creativecommons.org/reticulum_rex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hyperlink" Target="http://commons.wikimedia.org/wiki/Main_Page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opyrightfriendly.wikispaces.com/" TargetMode="External"/><Relationship Id="rId3" Type="http://schemas.openxmlformats.org/officeDocument/2006/relationships/hyperlink" Target="http://www.public-domain-image.com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images.google.com/imghp?hl=en&amp;tab=wi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472440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The Basics </a:t>
            </a:r>
            <a:r>
              <a:rPr lang="en-US" sz="6000" smtClean="0"/>
              <a:t>of What You </a:t>
            </a:r>
            <a:r>
              <a:rPr lang="en-US" sz="6000" dirty="0" smtClean="0"/>
              <a:t>Need to Know About </a:t>
            </a:r>
            <a:br>
              <a:rPr lang="en-US" sz="6000" dirty="0" smtClean="0"/>
            </a:br>
            <a:r>
              <a:rPr lang="en-US" sz="6000" b="1" dirty="0" smtClean="0"/>
              <a:t>CREATIVE COMMONS </a:t>
            </a: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dirty="0" smtClean="0"/>
              <a:t>and What It Means For Your Classroom 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Creative Commons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Licenses provide a flexible range of protections and freedoms for authors, artists, and educators</a:t>
            </a:r>
          </a:p>
          <a:p>
            <a:r>
              <a:rPr lang="en-US" dirty="0" smtClean="0"/>
              <a:t>Defines the spectrum of possibilities between full copyright (all rights reserved) and public domain (no rights reserved)</a:t>
            </a:r>
          </a:p>
          <a:p>
            <a:r>
              <a:rPr lang="en-US" dirty="0" smtClean="0"/>
              <a:t>Some rights reserved – doesn’t replace copyright, works alongside it</a:t>
            </a:r>
          </a:p>
          <a:p>
            <a:r>
              <a:rPr lang="en-US" dirty="0" smtClean="0"/>
              <a:t>Keeps the original copyright while allowing certain uses to share, remix, and reuse legally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/>
          <a:lstStyle/>
          <a:p>
            <a:r>
              <a:rPr lang="en-US" dirty="0" smtClean="0"/>
              <a:t>Creative Commons Licenses</a:t>
            </a:r>
            <a:endParaRPr lang="en-US" dirty="0"/>
          </a:p>
        </p:txBody>
      </p:sp>
      <p:pic>
        <p:nvPicPr>
          <p:cNvPr id="4" name="Picture 3" descr="Picture 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00"/>
            <a:ext cx="9144000" cy="3565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Explanations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Creative Commons - "Get Creative”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>
                <a:hlinkClick r:id="rId3"/>
              </a:rPr>
              <a:t>Creative Commons - Reticulum Rex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Helpful CC 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Wiki lisiting copyright friendly websites</a:t>
            </a:r>
            <a:endParaRPr lang="en-US" dirty="0" smtClean="0"/>
          </a:p>
          <a:p>
            <a:pPr lvl="1">
              <a:buNone/>
            </a:pPr>
            <a:r>
              <a:rPr lang="en-US" dirty="0" err="1" smtClean="0"/>
              <a:t>copyrightfriendly.wikispaces.com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Public Domain Images</a:t>
            </a:r>
            <a:endParaRPr lang="en-US" dirty="0" smtClean="0"/>
          </a:p>
          <a:p>
            <a:pPr lvl="1">
              <a:buNone/>
            </a:pPr>
            <a:r>
              <a:rPr lang="en-US" dirty="0" err="1" smtClean="0"/>
              <a:t>www.public-domain-images.com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Wikimedia Commons</a:t>
            </a:r>
            <a:endParaRPr lang="en-US" dirty="0" smtClean="0"/>
          </a:p>
          <a:p>
            <a:pPr lvl="1">
              <a:buNone/>
            </a:pPr>
            <a:r>
              <a:rPr lang="en-US" dirty="0" err="1"/>
              <a:t>c</a:t>
            </a:r>
            <a:r>
              <a:rPr lang="en-US" dirty="0" err="1" smtClean="0"/>
              <a:t>ommons.wikimedia.org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Searching for Safe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Google Search</a:t>
            </a:r>
          </a:p>
          <a:p>
            <a:pPr lvl="1"/>
            <a:r>
              <a:rPr lang="en-US" dirty="0" smtClean="0"/>
              <a:t>Advanced Search </a:t>
            </a:r>
          </a:p>
          <a:p>
            <a:pPr lvl="2"/>
            <a:r>
              <a:rPr lang="en-US" dirty="0" smtClean="0"/>
              <a:t>Usage Rights</a:t>
            </a:r>
          </a:p>
          <a:p>
            <a:pPr lvl="3"/>
            <a:r>
              <a:rPr lang="en-US" dirty="0" smtClean="0"/>
              <a:t>Free to use or share</a:t>
            </a:r>
          </a:p>
          <a:p>
            <a:pPr lvl="3"/>
            <a:r>
              <a:rPr lang="en-US" dirty="0" smtClean="0"/>
              <a:t>Free to use, share, or modify</a:t>
            </a:r>
          </a:p>
          <a:p>
            <a:pPr lvl="3"/>
            <a:r>
              <a:rPr lang="en-US" dirty="0" smtClean="0"/>
              <a:t>Labeled for reuse (images)</a:t>
            </a:r>
          </a:p>
          <a:p>
            <a:pPr lvl="3"/>
            <a:r>
              <a:rPr lang="en-US" dirty="0" smtClean="0"/>
              <a:t>Labeled for reuse with modification (images)</a:t>
            </a:r>
          </a:p>
          <a:p>
            <a:r>
              <a:rPr lang="en-US" dirty="0" smtClean="0">
                <a:hlinkClick r:id="rId2"/>
              </a:rPr>
              <a:t>Google Image Search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175</Words>
  <Application>Microsoft Macintosh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The Basics of What You Need to Know About  CREATIVE COMMONS  and What It Means For Your Classroom </vt:lpstr>
      <vt:lpstr>Creative Commons</vt:lpstr>
      <vt:lpstr>Creative Commons Licenses</vt:lpstr>
      <vt:lpstr>Video Explanations</vt:lpstr>
      <vt:lpstr>Helpful CC Links</vt:lpstr>
      <vt:lpstr>Searching for Safe Items</vt:lpstr>
    </vt:vector>
  </TitlesOfParts>
  <Company>FPS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Franklin</dc:creator>
  <cp:lastModifiedBy>Franklin</cp:lastModifiedBy>
  <cp:revision>13</cp:revision>
  <dcterms:created xsi:type="dcterms:W3CDTF">2009-08-17T15:30:45Z</dcterms:created>
  <dcterms:modified xsi:type="dcterms:W3CDTF">2009-08-17T15:54:13Z</dcterms:modified>
</cp:coreProperties>
</file>